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85" r:id="rId17"/>
    <p:sldId id="280" r:id="rId18"/>
    <p:sldId id="281" r:id="rId19"/>
    <p:sldId id="282" r:id="rId20"/>
    <p:sldId id="283" r:id="rId21"/>
    <p:sldId id="284" r:id="rId22"/>
    <p:sldId id="286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67"/>
  </p:normalViewPr>
  <p:slideViewPr>
    <p:cSldViewPr snapToGrid="0">
      <p:cViewPr>
        <p:scale>
          <a:sx n="43" d="100"/>
          <a:sy n="43" d="100"/>
        </p:scale>
        <p:origin x="1640" y="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14BA93-A408-D041-916F-469CC43B567F}" type="datetimeFigureOut">
              <a:rPr lang="en-US" smtClean="0"/>
              <a:t>8/21/24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7E0464-7AA5-174B-9ED8-013BCB1EB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62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7E0464-7AA5-174B-9ED8-013BCB1EB3C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34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C82C9-CA18-DE49-0C8D-8CE655B94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9A0EA7-4F52-5C97-E66F-6F1D50C689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5E855-CD22-00AE-7E40-AFC064EFD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E0BFE-1E95-547B-B318-BD21777DC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ED887-E0BF-474F-C2D2-AFB22FD3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04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1782F-7A27-8A78-796B-622DC4573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CF2D4C-C319-1674-15F8-CD4E7ADDDC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651E3-6AB5-25C4-9B02-8E9C68037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631C2A-44C9-9CFC-CA9C-9C3B31119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D3B18-3CA6-1C68-C8EC-BCA07EDEF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538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D8AC73-46D0-102D-CA62-EAA51A97D4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8E15A1-F252-9FD7-080C-560E71090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1AB409-D771-CE7D-F840-B9AD71483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849DA-045E-1FF6-B74A-E8842F997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F20E8-4DC5-AC30-D953-BE82FB15E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137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3F44A-3CD6-3236-B305-80F18B186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3E375-9624-CAD2-1A39-6513AD8638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C555A9-0D55-EED2-CA5B-89B3477DD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29F29-E291-EAF8-BA5D-806E82ACA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FD8FD-A4D4-4BEF-C31D-FCE849671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77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9FD1D-0A69-3342-53AE-B4C616751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E670C-4908-ED69-5737-590CD7801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2EB87-19E0-3C04-8DDE-AF3C04D69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D81A3-3E9F-588A-AC12-6F87F6BC3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7BDCB-9EB9-0EAB-7DE0-999E89C94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08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917DA-16D0-9FE3-9389-B53088F28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1E208-6819-6227-F7DB-DB26048A82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87D4B-7226-CB8F-3CAF-50B46DF5CA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C7226C-1BAF-EF82-2C06-0C95B155F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4F475-CE2D-CF28-FC7C-BBEA03AC5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3C496-EDBF-4A77-2CC5-6840481FF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117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EF461-1A39-0993-5FCA-A6DAC9F9B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3CD7E4-5F08-650F-ECD0-41D9D57E34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CD4190-B2D6-27C1-A45A-29A94E7C8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1E0478-7A07-0248-B802-573FF20AF7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9664BE-D154-2237-CC63-44C6CC4E2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7BD552-61A6-E2D8-72A0-5AB46F4A0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474D91-5B88-EE28-8D0F-DF3416B1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3BBBD8-CE36-9758-A717-459D02DEA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1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FF750-65B7-8946-9DAD-FC163E12D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054FC1-7E7C-F127-CAAC-87E725852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29384B-37EF-48B7-4AF1-EFB42E873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0D7188-F698-00BA-C37D-68F878147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810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3DD676-0AF7-D904-8345-9AF2728FF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940A0F-3A13-B703-F97E-E760F2096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00530E-B27D-EBE0-53E0-19C4612F5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596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DE2F8-04C6-7D86-CA8E-B94182B84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31BFE-633C-4232-6993-926C76C38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01131E-7422-56D3-A7D0-6FE83B6E82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A6F3CF-3883-27AD-0726-B5A770FA4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19128B-6B5D-2744-8A6D-EEC913FAF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F1853-80F1-2C03-2347-894C81A59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44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16334-1F97-36EB-9D4C-EDBFE801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C208D-7609-9F5F-6851-43C276DDCA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2B98F-ABA6-C252-A9AA-276D44BFE0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5EBB6-4746-60AF-4F94-8A0C69E74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3E1EB-960C-F03D-ED72-8AA667AB6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1801A0-FD09-23D2-3428-2C6E08B26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88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49C51F-1A83-BBB2-7A28-CE4CE4555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B84A31-4BBC-8AD9-A6FC-338907A01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12A31-E0BE-1D3B-875E-294F0C8EFE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9BFE5-1451-9548-84C7-F9B6EFF72CCC}" type="datetimeFigureOut">
              <a:rPr lang="en-US" smtClean="0"/>
              <a:t>8/21/24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578961-6B62-7D40-CEC8-CCAD708BE5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954B4-903E-90F3-EBF5-0885224572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3ADCD-FBE9-A044-B7CA-177A253FA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9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07CA0-FC06-8FAC-A65B-319320E7A3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Raw Western Blots &amp; Gels</a:t>
            </a:r>
          </a:p>
        </p:txBody>
      </p:sp>
    </p:spTree>
    <p:extLst>
      <p:ext uri="{BB962C8B-B14F-4D97-AF65-F5344CB8AC3E}">
        <p14:creationId xmlns:p14="http://schemas.microsoft.com/office/powerpoint/2010/main" val="41224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2: GAPDH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815AEF-755E-1786-AD0F-22B632394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365125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633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DF7BD-D2AF-79E9-84C7-B7F7F1B34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3: ALYREF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04F12C0-C1A4-5FC8-E1A7-4EE5BBA93B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4393" y="0"/>
            <a:ext cx="5823213" cy="7535924"/>
          </a:xfrm>
        </p:spPr>
      </p:pic>
    </p:spTree>
    <p:extLst>
      <p:ext uri="{BB962C8B-B14F-4D97-AF65-F5344CB8AC3E}">
        <p14:creationId xmlns:p14="http://schemas.microsoft.com/office/powerpoint/2010/main" val="1294162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3: U2AF2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E35C3C-F753-D0B7-B896-1757FF1EB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830" y="0"/>
            <a:ext cx="5730339" cy="741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0221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3: RBMX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B3FCDD-5586-25C0-BC71-3112473AE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537" y="152853"/>
            <a:ext cx="5626925" cy="7281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088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3: GAPDH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33679-E64B-C37D-61D9-940744F9C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365125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39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8A552-F22B-0ACF-2712-AC6C28E62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4B, Supplementary 6A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C746B-3B88-B0D9-96CF-BDA8048A61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Gels – SKMEL5 cell lines treated with DMSO or corin (24h, 2.5uM). PCR products for TJP1 exon 20, MYO1B exon 23, FN1 exon 33</a:t>
            </a:r>
          </a:p>
        </p:txBody>
      </p:sp>
    </p:spTree>
    <p:extLst>
      <p:ext uri="{BB962C8B-B14F-4D97-AF65-F5344CB8AC3E}">
        <p14:creationId xmlns:p14="http://schemas.microsoft.com/office/powerpoint/2010/main" val="3497502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44A5CEA-98FC-3B58-61D2-C25846DE0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6913" y="1670752"/>
            <a:ext cx="1295873" cy="14097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BC99A2-814F-836D-D452-143638F51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9516" y="1629258"/>
            <a:ext cx="1421350" cy="14097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5D18B8C-AA19-DD72-8402-57621978DD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4046" y="1634536"/>
            <a:ext cx="1549400" cy="863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872717D-8973-6DCD-D7F5-B1229024DD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5054" y="4114369"/>
            <a:ext cx="2240644" cy="136572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F0F82D4-269E-B776-6893-C984F5F2D8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2724" y="4114368"/>
            <a:ext cx="2705100" cy="13335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9D391C8-982E-BD96-3B8C-65CEF049A5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4850" y="4103437"/>
            <a:ext cx="3450122" cy="106157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E1C23D2-F9D7-5C60-7201-C2D0C0212185}"/>
              </a:ext>
            </a:extLst>
          </p:cNvPr>
          <p:cNvSpPr txBox="1"/>
          <p:nvPr/>
        </p:nvSpPr>
        <p:spPr>
          <a:xfrm>
            <a:off x="2278421" y="1393753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DMSO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B3F03E5-844E-B02D-7C0C-02E69D1E6BA9}"/>
              </a:ext>
            </a:extLst>
          </p:cNvPr>
          <p:cNvSpPr txBox="1"/>
          <p:nvPr/>
        </p:nvSpPr>
        <p:spPr>
          <a:xfrm>
            <a:off x="2924752" y="1393753"/>
            <a:ext cx="550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Corin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988DD1-8027-670A-9B89-6F79889BA87F}"/>
              </a:ext>
            </a:extLst>
          </p:cNvPr>
          <p:cNvSpPr txBox="1"/>
          <p:nvPr/>
        </p:nvSpPr>
        <p:spPr>
          <a:xfrm>
            <a:off x="5048388" y="1331385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DMSO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8BCA08-A8FA-F7B6-71F4-BAED0481F11C}"/>
              </a:ext>
            </a:extLst>
          </p:cNvPr>
          <p:cNvSpPr txBox="1"/>
          <p:nvPr/>
        </p:nvSpPr>
        <p:spPr>
          <a:xfrm>
            <a:off x="5798389" y="1331385"/>
            <a:ext cx="550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Corin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FEA5EAC-41C3-2306-C93C-C258FE9B8A63}"/>
              </a:ext>
            </a:extLst>
          </p:cNvPr>
          <p:cNvSpPr txBox="1"/>
          <p:nvPr/>
        </p:nvSpPr>
        <p:spPr>
          <a:xfrm>
            <a:off x="1761476" y="3837370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DMSO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7A1B06D-97BB-BC3F-477F-0BFB02C4B8DF}"/>
              </a:ext>
            </a:extLst>
          </p:cNvPr>
          <p:cNvSpPr txBox="1"/>
          <p:nvPr/>
        </p:nvSpPr>
        <p:spPr>
          <a:xfrm>
            <a:off x="3445547" y="3837369"/>
            <a:ext cx="550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Corin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3FFB8C2-83E4-F25D-54A8-93C8B03680A6}"/>
              </a:ext>
            </a:extLst>
          </p:cNvPr>
          <p:cNvSpPr txBox="1"/>
          <p:nvPr/>
        </p:nvSpPr>
        <p:spPr>
          <a:xfrm>
            <a:off x="4338111" y="3837368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DMSO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A9E617-4EA5-4432-C1B5-6B2B2B6ADD1D}"/>
              </a:ext>
            </a:extLst>
          </p:cNvPr>
          <p:cNvSpPr txBox="1"/>
          <p:nvPr/>
        </p:nvSpPr>
        <p:spPr>
          <a:xfrm>
            <a:off x="6400866" y="3835916"/>
            <a:ext cx="550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Corin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477B7B-D0BD-FD2E-C47D-56A9CA8D8CA4}"/>
              </a:ext>
            </a:extLst>
          </p:cNvPr>
          <p:cNvSpPr txBox="1"/>
          <p:nvPr/>
        </p:nvSpPr>
        <p:spPr>
          <a:xfrm>
            <a:off x="8443362" y="1361429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DMSO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60A3C47-8C29-BDCA-3BEA-0877912C4089}"/>
              </a:ext>
            </a:extLst>
          </p:cNvPr>
          <p:cNvSpPr txBox="1"/>
          <p:nvPr/>
        </p:nvSpPr>
        <p:spPr>
          <a:xfrm>
            <a:off x="9216494" y="1361429"/>
            <a:ext cx="550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Corin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11CF75D-8A0C-7E41-F63A-9F82DB6ACB3F}"/>
              </a:ext>
            </a:extLst>
          </p:cNvPr>
          <p:cNvSpPr txBox="1"/>
          <p:nvPr/>
        </p:nvSpPr>
        <p:spPr>
          <a:xfrm>
            <a:off x="7485691" y="3824985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DMSO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924EAAB-0B0C-E6EE-CF3B-F582A94588D4}"/>
              </a:ext>
            </a:extLst>
          </p:cNvPr>
          <p:cNvSpPr txBox="1"/>
          <p:nvPr/>
        </p:nvSpPr>
        <p:spPr>
          <a:xfrm>
            <a:off x="10030770" y="3796868"/>
            <a:ext cx="550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Corin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82ED2A7-910A-B06B-D049-70A644F2AF30}"/>
              </a:ext>
            </a:extLst>
          </p:cNvPr>
          <p:cNvCxnSpPr>
            <a:cxnSpLocks/>
          </p:cNvCxnSpPr>
          <p:nvPr/>
        </p:nvCxnSpPr>
        <p:spPr>
          <a:xfrm>
            <a:off x="2286608" y="1379345"/>
            <a:ext cx="119648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E9DD640-289C-2615-FB85-D086F439EDC0}"/>
              </a:ext>
            </a:extLst>
          </p:cNvPr>
          <p:cNvCxnSpPr>
            <a:cxnSpLocks/>
          </p:cNvCxnSpPr>
          <p:nvPr/>
        </p:nvCxnSpPr>
        <p:spPr>
          <a:xfrm>
            <a:off x="5079270" y="1322601"/>
            <a:ext cx="119648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614F6F1-66D6-17EB-4472-5990775B491E}"/>
              </a:ext>
            </a:extLst>
          </p:cNvPr>
          <p:cNvCxnSpPr>
            <a:cxnSpLocks/>
          </p:cNvCxnSpPr>
          <p:nvPr/>
        </p:nvCxnSpPr>
        <p:spPr>
          <a:xfrm>
            <a:off x="8491452" y="1335231"/>
            <a:ext cx="119648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E2A170C1-B3D0-3E7D-A017-6757B065C8C3}"/>
              </a:ext>
            </a:extLst>
          </p:cNvPr>
          <p:cNvSpPr txBox="1"/>
          <p:nvPr/>
        </p:nvSpPr>
        <p:spPr>
          <a:xfrm>
            <a:off x="2266731" y="1102345"/>
            <a:ext cx="1236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FN1 – Exon 33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C91C25B-A8ED-C84C-CF9E-99729D0294BF}"/>
              </a:ext>
            </a:extLst>
          </p:cNvPr>
          <p:cNvSpPr txBox="1"/>
          <p:nvPr/>
        </p:nvSpPr>
        <p:spPr>
          <a:xfrm>
            <a:off x="5014998" y="1060851"/>
            <a:ext cx="13131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TJP1 – Exon 20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F868716-0B91-4E4F-B99A-29D73A46DF70}"/>
              </a:ext>
            </a:extLst>
          </p:cNvPr>
          <p:cNvSpPr txBox="1"/>
          <p:nvPr/>
        </p:nvSpPr>
        <p:spPr>
          <a:xfrm>
            <a:off x="8344046" y="1047080"/>
            <a:ext cx="14927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MYO1B – Exon 23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C2A743BD-88EE-07BD-15BE-01E09241D816}"/>
              </a:ext>
            </a:extLst>
          </p:cNvPr>
          <p:cNvCxnSpPr>
            <a:cxnSpLocks/>
          </p:cNvCxnSpPr>
          <p:nvPr/>
        </p:nvCxnSpPr>
        <p:spPr>
          <a:xfrm>
            <a:off x="2318431" y="3778771"/>
            <a:ext cx="119648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690B596-76BF-F065-D5C6-A58A11C4A643}"/>
              </a:ext>
            </a:extLst>
          </p:cNvPr>
          <p:cNvCxnSpPr>
            <a:cxnSpLocks/>
          </p:cNvCxnSpPr>
          <p:nvPr/>
        </p:nvCxnSpPr>
        <p:spPr>
          <a:xfrm>
            <a:off x="5116842" y="3759432"/>
            <a:ext cx="119648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13F71922-72F7-963B-F111-F365C2BCDF48}"/>
              </a:ext>
            </a:extLst>
          </p:cNvPr>
          <p:cNvCxnSpPr>
            <a:cxnSpLocks/>
          </p:cNvCxnSpPr>
          <p:nvPr/>
        </p:nvCxnSpPr>
        <p:spPr>
          <a:xfrm>
            <a:off x="8548136" y="3769474"/>
            <a:ext cx="1196482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46838299-F473-283D-5DB5-78C9774A2375}"/>
              </a:ext>
            </a:extLst>
          </p:cNvPr>
          <p:cNvSpPr txBox="1"/>
          <p:nvPr/>
        </p:nvSpPr>
        <p:spPr>
          <a:xfrm>
            <a:off x="2298554" y="3501771"/>
            <a:ext cx="1236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FN1 – Exon 33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D61F879-B3C4-0344-514E-CD72B7B02E7A}"/>
              </a:ext>
            </a:extLst>
          </p:cNvPr>
          <p:cNvSpPr txBox="1"/>
          <p:nvPr/>
        </p:nvSpPr>
        <p:spPr>
          <a:xfrm>
            <a:off x="5052570" y="3497682"/>
            <a:ext cx="13131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TJP1 – Exon 20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BBB1467-6C50-632C-6A74-8EC038E9B806}"/>
              </a:ext>
            </a:extLst>
          </p:cNvPr>
          <p:cNvSpPr txBox="1"/>
          <p:nvPr/>
        </p:nvSpPr>
        <p:spPr>
          <a:xfrm>
            <a:off x="8400730" y="3481323"/>
            <a:ext cx="14927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MYO1B – Exon 23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550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F756B-5038-E32E-3B55-9565D0A59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Rep1 – FN1, MYO1B, TJP1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6B8D63-908E-FBAD-1367-D811E7B5E1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2594" b="42816"/>
          <a:stretch/>
        </p:blipFill>
        <p:spPr>
          <a:xfrm>
            <a:off x="2157830" y="1129621"/>
            <a:ext cx="8174918" cy="5363254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508D09-4329-23B3-93E2-C0C1E1663753}"/>
              </a:ext>
            </a:extLst>
          </p:cNvPr>
          <p:cNvSpPr/>
          <p:nvPr/>
        </p:nvSpPr>
        <p:spPr>
          <a:xfrm>
            <a:off x="3690851" y="4339244"/>
            <a:ext cx="1097280" cy="1280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5D119F-15CE-4FB6-F16C-8DE8762970A3}"/>
              </a:ext>
            </a:extLst>
          </p:cNvPr>
          <p:cNvSpPr/>
          <p:nvPr/>
        </p:nvSpPr>
        <p:spPr>
          <a:xfrm>
            <a:off x="5669279" y="4448219"/>
            <a:ext cx="987121" cy="8719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8C0E9D-D440-8B82-D19F-68994CD3997C}"/>
              </a:ext>
            </a:extLst>
          </p:cNvPr>
          <p:cNvSpPr/>
          <p:nvPr/>
        </p:nvSpPr>
        <p:spPr>
          <a:xfrm>
            <a:off x="7600604" y="4824153"/>
            <a:ext cx="1097280" cy="495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FDFD1A-0846-08BA-8145-CF2E7D4BBE2D}"/>
              </a:ext>
            </a:extLst>
          </p:cNvPr>
          <p:cNvSpPr txBox="1"/>
          <p:nvPr/>
        </p:nvSpPr>
        <p:spPr>
          <a:xfrm>
            <a:off x="3961209" y="3969912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FN1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E1904D-C341-8E9C-A7F9-F305D6DEB637}"/>
              </a:ext>
            </a:extLst>
          </p:cNvPr>
          <p:cNvSpPr txBox="1"/>
          <p:nvPr/>
        </p:nvSpPr>
        <p:spPr>
          <a:xfrm>
            <a:off x="5916086" y="4078887"/>
            <a:ext cx="59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TJP1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6AF171-4FF9-92D8-CDDD-DD95E1DDAB96}"/>
              </a:ext>
            </a:extLst>
          </p:cNvPr>
          <p:cNvSpPr txBox="1"/>
          <p:nvPr/>
        </p:nvSpPr>
        <p:spPr>
          <a:xfrm>
            <a:off x="7745096" y="4448219"/>
            <a:ext cx="880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MYO1B</a:t>
            </a:r>
          </a:p>
        </p:txBody>
      </p:sp>
    </p:spTree>
    <p:extLst>
      <p:ext uri="{BB962C8B-B14F-4D97-AF65-F5344CB8AC3E}">
        <p14:creationId xmlns:p14="http://schemas.microsoft.com/office/powerpoint/2010/main" val="2352879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7AAF7-DCE5-0BD1-ADB1-01F73F8AE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 2 – TJP1 &amp; MYO1B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DC86F4-B2DB-F9B1-DF8A-C26174CF71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287" t="40815" r="-2712" b="41173"/>
          <a:stretch/>
        </p:blipFill>
        <p:spPr>
          <a:xfrm>
            <a:off x="2580799" y="675861"/>
            <a:ext cx="8207822" cy="689458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2C14AC1-73CB-0984-ED0A-9C2952554BDA}"/>
              </a:ext>
            </a:extLst>
          </p:cNvPr>
          <p:cNvSpPr/>
          <p:nvPr/>
        </p:nvSpPr>
        <p:spPr>
          <a:xfrm>
            <a:off x="4361411" y="4659284"/>
            <a:ext cx="1097280" cy="1280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4CEC79-64FD-B207-CF48-6703DF39A12B}"/>
              </a:ext>
            </a:extLst>
          </p:cNvPr>
          <p:cNvSpPr txBox="1"/>
          <p:nvPr/>
        </p:nvSpPr>
        <p:spPr>
          <a:xfrm>
            <a:off x="4631769" y="4289952"/>
            <a:ext cx="59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TJP1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0B5B86-9785-D61B-B2BE-F27218AFC8A3}"/>
              </a:ext>
            </a:extLst>
          </p:cNvPr>
          <p:cNvSpPr/>
          <p:nvPr/>
        </p:nvSpPr>
        <p:spPr>
          <a:xfrm>
            <a:off x="5458691" y="5334000"/>
            <a:ext cx="1097280" cy="6888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F18E27-E7F4-0215-C0F0-41FFE69E7884}"/>
              </a:ext>
            </a:extLst>
          </p:cNvPr>
          <p:cNvSpPr txBox="1"/>
          <p:nvPr/>
        </p:nvSpPr>
        <p:spPr>
          <a:xfrm>
            <a:off x="5675024" y="4811976"/>
            <a:ext cx="880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MYO1B</a:t>
            </a:r>
          </a:p>
        </p:txBody>
      </p:sp>
    </p:spTree>
    <p:extLst>
      <p:ext uri="{BB962C8B-B14F-4D97-AF65-F5344CB8AC3E}">
        <p14:creationId xmlns:p14="http://schemas.microsoft.com/office/powerpoint/2010/main" val="159892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AFCA7-4E9A-5A36-D655-9795A13D4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 2 – FN1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62DE5A-6CBD-0533-6F06-E131EB4360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727" t="41188" r="-2041" b="40995"/>
          <a:stretch/>
        </p:blipFill>
        <p:spPr>
          <a:xfrm>
            <a:off x="2131817" y="1027906"/>
            <a:ext cx="7928365" cy="606287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66D46B2-97F3-2316-849C-E2E3922A5640}"/>
              </a:ext>
            </a:extLst>
          </p:cNvPr>
          <p:cNvSpPr/>
          <p:nvPr/>
        </p:nvSpPr>
        <p:spPr>
          <a:xfrm>
            <a:off x="3906608" y="4335694"/>
            <a:ext cx="1014713" cy="11706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9C49C7-6C79-B057-480A-7B41EF3F997D}"/>
              </a:ext>
            </a:extLst>
          </p:cNvPr>
          <p:cNvSpPr txBox="1"/>
          <p:nvPr/>
        </p:nvSpPr>
        <p:spPr>
          <a:xfrm>
            <a:off x="4135682" y="3966362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FN1</a:t>
            </a:r>
          </a:p>
        </p:txBody>
      </p:sp>
    </p:spTree>
    <p:extLst>
      <p:ext uri="{BB962C8B-B14F-4D97-AF65-F5344CB8AC3E}">
        <p14:creationId xmlns:p14="http://schemas.microsoft.com/office/powerpoint/2010/main" val="2206512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8A552-F22B-0ACF-2712-AC6C28E62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2D, Supplementary 1B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C746B-3B88-B0D9-96CF-BDA8048A61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Western blots – 6 cell lines treated with DMSO or corin (24h, 2.5uM). Probed for U2AF2, ALYREF, RBMX, and GAPDH</a:t>
            </a:r>
          </a:p>
        </p:txBody>
      </p:sp>
    </p:spTree>
    <p:extLst>
      <p:ext uri="{BB962C8B-B14F-4D97-AF65-F5344CB8AC3E}">
        <p14:creationId xmlns:p14="http://schemas.microsoft.com/office/powerpoint/2010/main" val="15508957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D4E0-4F3B-0955-F13E-EB2AFFC92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 3 – FN1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71430B-DD3A-C3B3-EEF3-694BF7F936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2101" b="41013"/>
          <a:stretch/>
        </p:blipFill>
        <p:spPr>
          <a:xfrm>
            <a:off x="2384504" y="913606"/>
            <a:ext cx="7828270" cy="5944394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652B6C5-888B-F6D3-7A8B-68BBCE3D2F76}"/>
              </a:ext>
            </a:extLst>
          </p:cNvPr>
          <p:cNvSpPr/>
          <p:nvPr/>
        </p:nvSpPr>
        <p:spPr>
          <a:xfrm>
            <a:off x="4020650" y="4508209"/>
            <a:ext cx="556563" cy="1280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21466B-D2CE-20C2-74A5-AD1587A5322E}"/>
              </a:ext>
            </a:extLst>
          </p:cNvPr>
          <p:cNvSpPr txBox="1"/>
          <p:nvPr/>
        </p:nvSpPr>
        <p:spPr>
          <a:xfrm>
            <a:off x="3935022" y="4138877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DMSO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2AB912-8CA0-F0C9-6E12-BE163AFC44AD}"/>
              </a:ext>
            </a:extLst>
          </p:cNvPr>
          <p:cNvSpPr/>
          <p:nvPr/>
        </p:nvSpPr>
        <p:spPr>
          <a:xfrm>
            <a:off x="5569744" y="4526210"/>
            <a:ext cx="556563" cy="12801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6297CC-239B-CFD8-4A07-1BBE0D71FCE4}"/>
              </a:ext>
            </a:extLst>
          </p:cNvPr>
          <p:cNvSpPr txBox="1"/>
          <p:nvPr/>
        </p:nvSpPr>
        <p:spPr>
          <a:xfrm>
            <a:off x="5484116" y="4156878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Corin</a:t>
            </a:r>
          </a:p>
        </p:txBody>
      </p:sp>
    </p:spTree>
    <p:extLst>
      <p:ext uri="{BB962C8B-B14F-4D97-AF65-F5344CB8AC3E}">
        <p14:creationId xmlns:p14="http://schemas.microsoft.com/office/powerpoint/2010/main" val="1025519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E38F-8AF4-F035-DDD7-EDE00AA0B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 3 – TJP1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2872F9-081C-FBB6-CB1B-14C31A18CA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1351" b="42138"/>
          <a:stretch/>
        </p:blipFill>
        <p:spPr>
          <a:xfrm>
            <a:off x="2807628" y="1257300"/>
            <a:ext cx="7051529" cy="5235575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24787E9-8CD9-BE1A-D2D7-25CFFA38C501}"/>
              </a:ext>
            </a:extLst>
          </p:cNvPr>
          <p:cNvSpPr/>
          <p:nvPr/>
        </p:nvSpPr>
        <p:spPr>
          <a:xfrm>
            <a:off x="4426347" y="4776566"/>
            <a:ext cx="556563" cy="11272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B28B1F-CA34-12F6-B562-29E0C942647B}"/>
              </a:ext>
            </a:extLst>
          </p:cNvPr>
          <p:cNvSpPr txBox="1"/>
          <p:nvPr/>
        </p:nvSpPr>
        <p:spPr>
          <a:xfrm>
            <a:off x="4340719" y="4407234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DMSO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8C7C09-0074-CDCD-4F91-A9337C0BBCF0}"/>
              </a:ext>
            </a:extLst>
          </p:cNvPr>
          <p:cNvSpPr/>
          <p:nvPr/>
        </p:nvSpPr>
        <p:spPr>
          <a:xfrm>
            <a:off x="5975441" y="4794567"/>
            <a:ext cx="556563" cy="11092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ECE9B-2447-BEA7-F274-072E53D5922F}"/>
              </a:ext>
            </a:extLst>
          </p:cNvPr>
          <p:cNvSpPr txBox="1"/>
          <p:nvPr/>
        </p:nvSpPr>
        <p:spPr>
          <a:xfrm>
            <a:off x="5889813" y="4425235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Corin</a:t>
            </a:r>
          </a:p>
        </p:txBody>
      </p:sp>
    </p:spTree>
    <p:extLst>
      <p:ext uri="{BB962C8B-B14F-4D97-AF65-F5344CB8AC3E}">
        <p14:creationId xmlns:p14="http://schemas.microsoft.com/office/powerpoint/2010/main" val="4070696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E38F-8AF4-F035-DDD7-EDE00AA0B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 3 – MYO1B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4787E9-8CD9-BE1A-D2D7-25CFFA38C501}"/>
              </a:ext>
            </a:extLst>
          </p:cNvPr>
          <p:cNvSpPr/>
          <p:nvPr/>
        </p:nvSpPr>
        <p:spPr>
          <a:xfrm>
            <a:off x="4426347" y="4776566"/>
            <a:ext cx="556563" cy="11272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B28B1F-CA34-12F6-B562-29E0C942647B}"/>
              </a:ext>
            </a:extLst>
          </p:cNvPr>
          <p:cNvSpPr txBox="1"/>
          <p:nvPr/>
        </p:nvSpPr>
        <p:spPr>
          <a:xfrm>
            <a:off x="4340719" y="4407234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DMSO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8C7C09-0074-CDCD-4F91-A9337C0BBCF0}"/>
              </a:ext>
            </a:extLst>
          </p:cNvPr>
          <p:cNvSpPr/>
          <p:nvPr/>
        </p:nvSpPr>
        <p:spPr>
          <a:xfrm>
            <a:off x="5975441" y="4794567"/>
            <a:ext cx="556563" cy="11092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CECE9B-2447-BEA7-F274-072E53D5922F}"/>
              </a:ext>
            </a:extLst>
          </p:cNvPr>
          <p:cNvSpPr txBox="1"/>
          <p:nvPr/>
        </p:nvSpPr>
        <p:spPr>
          <a:xfrm>
            <a:off x="5889813" y="4425235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Corin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6CB3F81-935C-8900-3287-856B5CA783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3484" b="40671"/>
          <a:stretch/>
        </p:blipFill>
        <p:spPr>
          <a:xfrm>
            <a:off x="2493818" y="1495851"/>
            <a:ext cx="8082791" cy="5759191"/>
          </a:xfr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B35CFAC-FC00-CCC7-179A-90B796A881D2}"/>
              </a:ext>
            </a:extLst>
          </p:cNvPr>
          <p:cNvSpPr/>
          <p:nvPr/>
        </p:nvSpPr>
        <p:spPr>
          <a:xfrm>
            <a:off x="4340719" y="5267570"/>
            <a:ext cx="556563" cy="711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F10F2E-57FA-B722-BD0C-EC2A26BFD582}"/>
              </a:ext>
            </a:extLst>
          </p:cNvPr>
          <p:cNvSpPr txBox="1"/>
          <p:nvPr/>
        </p:nvSpPr>
        <p:spPr>
          <a:xfrm>
            <a:off x="4245237" y="4809023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DMSO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EFC506-84BA-CA30-8357-48DDA5929E8F}"/>
              </a:ext>
            </a:extLst>
          </p:cNvPr>
          <p:cNvSpPr/>
          <p:nvPr/>
        </p:nvSpPr>
        <p:spPr>
          <a:xfrm>
            <a:off x="5975441" y="5012362"/>
            <a:ext cx="556563" cy="8101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917035-AE01-A484-DE96-6DA646DC1229}"/>
              </a:ext>
            </a:extLst>
          </p:cNvPr>
          <p:cNvSpPr txBox="1"/>
          <p:nvPr/>
        </p:nvSpPr>
        <p:spPr>
          <a:xfrm>
            <a:off x="5900855" y="4650592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Corin</a:t>
            </a:r>
          </a:p>
        </p:txBody>
      </p:sp>
    </p:spTree>
    <p:extLst>
      <p:ext uri="{BB962C8B-B14F-4D97-AF65-F5344CB8AC3E}">
        <p14:creationId xmlns:p14="http://schemas.microsoft.com/office/powerpoint/2010/main" val="3579907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8A552-F22B-0ACF-2712-AC6C28E62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4E, Supplementary 6B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C746B-3B88-B0D9-96CF-BDA8048A61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Gels – SKMEL5 cell lines treated with DMSO, GSK-LSD1, MS275, GSK-LSD1 + MS275, or corin (24h, 2.5uM). PCR products for TJP1 exon 20, MYO1B exon 23, FN1 exon 33</a:t>
            </a:r>
          </a:p>
        </p:txBody>
      </p:sp>
    </p:spTree>
    <p:extLst>
      <p:ext uri="{BB962C8B-B14F-4D97-AF65-F5344CB8AC3E}">
        <p14:creationId xmlns:p14="http://schemas.microsoft.com/office/powerpoint/2010/main" val="30457935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1&amp;2: FN1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E396A3-9F28-DBEA-30C7-560913A4C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636814"/>
            <a:ext cx="529936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5B7CAD4-9A24-5A37-60A3-052E4FE89CA2}"/>
              </a:ext>
            </a:extLst>
          </p:cNvPr>
          <p:cNvSpPr/>
          <p:nvPr/>
        </p:nvSpPr>
        <p:spPr>
          <a:xfrm>
            <a:off x="4428054" y="4304133"/>
            <a:ext cx="1788527" cy="870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5DA79E-7A11-27A1-D5FF-FA694F113CF1}"/>
              </a:ext>
            </a:extLst>
          </p:cNvPr>
          <p:cNvSpPr txBox="1"/>
          <p:nvPr/>
        </p:nvSpPr>
        <p:spPr>
          <a:xfrm>
            <a:off x="4956045" y="3934801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2B0C8F-FC37-C745-07E3-2632B006FA23}"/>
              </a:ext>
            </a:extLst>
          </p:cNvPr>
          <p:cNvSpPr/>
          <p:nvPr/>
        </p:nvSpPr>
        <p:spPr>
          <a:xfrm>
            <a:off x="6193896" y="4304132"/>
            <a:ext cx="1788527" cy="8707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548E7-6B4A-8C89-B203-E23ECED4A3AD}"/>
              </a:ext>
            </a:extLst>
          </p:cNvPr>
          <p:cNvSpPr txBox="1"/>
          <p:nvPr/>
        </p:nvSpPr>
        <p:spPr>
          <a:xfrm>
            <a:off x="6721887" y="3934801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Rep2</a:t>
            </a:r>
          </a:p>
        </p:txBody>
      </p:sp>
    </p:spTree>
    <p:extLst>
      <p:ext uri="{BB962C8B-B14F-4D97-AF65-F5344CB8AC3E}">
        <p14:creationId xmlns:p14="http://schemas.microsoft.com/office/powerpoint/2010/main" val="310254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3: FN1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1DBED-7CC0-D5C2-9F54-E7DA3365E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D980987-649F-A1AF-484D-167F5DA89135}"/>
              </a:ext>
            </a:extLst>
          </p:cNvPr>
          <p:cNvSpPr/>
          <p:nvPr/>
        </p:nvSpPr>
        <p:spPr>
          <a:xfrm>
            <a:off x="4387301" y="3892570"/>
            <a:ext cx="2347328" cy="11874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799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1&amp;2: TJP1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ACA237-C86D-1C93-CE8B-A46BF5E45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365125"/>
            <a:ext cx="5299364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AE17200-3A51-FE89-6E19-8D6F3B928EFC}"/>
              </a:ext>
            </a:extLst>
          </p:cNvPr>
          <p:cNvSpPr/>
          <p:nvPr/>
        </p:nvSpPr>
        <p:spPr>
          <a:xfrm>
            <a:off x="4307473" y="4163457"/>
            <a:ext cx="1788527" cy="7635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6D2227-D6BB-7176-D2B1-00958C4CFADA}"/>
              </a:ext>
            </a:extLst>
          </p:cNvPr>
          <p:cNvSpPr txBox="1"/>
          <p:nvPr/>
        </p:nvSpPr>
        <p:spPr>
          <a:xfrm>
            <a:off x="4835464" y="3794125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46843D-09EA-D010-7903-43D9C8B8AE05}"/>
              </a:ext>
            </a:extLst>
          </p:cNvPr>
          <p:cNvSpPr/>
          <p:nvPr/>
        </p:nvSpPr>
        <p:spPr>
          <a:xfrm>
            <a:off x="6073315" y="4163457"/>
            <a:ext cx="1788527" cy="7635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F91265-77EB-9838-FDE8-9CA69165F488}"/>
              </a:ext>
            </a:extLst>
          </p:cNvPr>
          <p:cNvSpPr txBox="1"/>
          <p:nvPr/>
        </p:nvSpPr>
        <p:spPr>
          <a:xfrm>
            <a:off x="6601306" y="3794125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Rep2</a:t>
            </a:r>
          </a:p>
        </p:txBody>
      </p:sp>
    </p:spTree>
    <p:extLst>
      <p:ext uri="{BB962C8B-B14F-4D97-AF65-F5344CB8AC3E}">
        <p14:creationId xmlns:p14="http://schemas.microsoft.com/office/powerpoint/2010/main" val="22800312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3: TJP1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9ACF94-2E9D-98F3-A6AB-69F7E3CD7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267154"/>
            <a:ext cx="5299364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87EDE5D-4535-BF1B-67A2-7BF092670779}"/>
              </a:ext>
            </a:extLst>
          </p:cNvPr>
          <p:cNvSpPr/>
          <p:nvPr/>
        </p:nvSpPr>
        <p:spPr>
          <a:xfrm>
            <a:off x="4286249" y="4139231"/>
            <a:ext cx="1948317" cy="9614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4153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1&amp;2: MYO1B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1FB31C-D97C-C15E-C408-C1B847DFE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365125"/>
            <a:ext cx="5299364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F35AED4-254D-BBD5-9F47-6CA02F4410E7}"/>
              </a:ext>
            </a:extLst>
          </p:cNvPr>
          <p:cNvSpPr/>
          <p:nvPr/>
        </p:nvSpPr>
        <p:spPr>
          <a:xfrm>
            <a:off x="4408039" y="4092728"/>
            <a:ext cx="1687961" cy="5044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63CF1B-196F-71F3-BA86-F4B0408D9C17}"/>
              </a:ext>
            </a:extLst>
          </p:cNvPr>
          <p:cNvSpPr txBox="1"/>
          <p:nvPr/>
        </p:nvSpPr>
        <p:spPr>
          <a:xfrm>
            <a:off x="4890622" y="3609459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A8C6ACC-FD39-108C-2BA4-6E93E8B12E1C}"/>
              </a:ext>
            </a:extLst>
          </p:cNvPr>
          <p:cNvSpPr/>
          <p:nvPr/>
        </p:nvSpPr>
        <p:spPr>
          <a:xfrm>
            <a:off x="6096000" y="4092728"/>
            <a:ext cx="1711084" cy="5044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CDFFA4-3906-D0D9-9AF1-BF02A744E277}"/>
              </a:ext>
            </a:extLst>
          </p:cNvPr>
          <p:cNvSpPr txBox="1"/>
          <p:nvPr/>
        </p:nvSpPr>
        <p:spPr>
          <a:xfrm>
            <a:off x="6628373" y="3638436"/>
            <a:ext cx="867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Rep2</a:t>
            </a:r>
          </a:p>
        </p:txBody>
      </p:sp>
    </p:spTree>
    <p:extLst>
      <p:ext uri="{BB962C8B-B14F-4D97-AF65-F5344CB8AC3E}">
        <p14:creationId xmlns:p14="http://schemas.microsoft.com/office/powerpoint/2010/main" val="34859364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3: MYO1B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8529B1-8012-3808-03B8-806559E5D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365125"/>
            <a:ext cx="5299364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38F538A-123B-42A1-3F20-3EC94127DE60}"/>
              </a:ext>
            </a:extLst>
          </p:cNvPr>
          <p:cNvSpPr/>
          <p:nvPr/>
        </p:nvSpPr>
        <p:spPr>
          <a:xfrm>
            <a:off x="4349071" y="3992647"/>
            <a:ext cx="1681781" cy="4955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97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DF7BD-D2AF-79E9-84C7-B7F7F1B34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1: ALYREF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8E09C82-0672-3E99-7DD0-81D8156163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1973" y="0"/>
            <a:ext cx="6208053" cy="8033952"/>
          </a:xfrm>
        </p:spPr>
      </p:pic>
    </p:spTree>
    <p:extLst>
      <p:ext uri="{BB962C8B-B14F-4D97-AF65-F5344CB8AC3E}">
        <p14:creationId xmlns:p14="http://schemas.microsoft.com/office/powerpoint/2010/main" val="80710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1: U2AF2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C8E6B8-8907-7BF9-D97D-F46D4AAE8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027" y="-579864"/>
            <a:ext cx="7191945" cy="930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702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1: RBMX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84B111-078F-8A9C-0684-7E9942D5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523" y="0"/>
            <a:ext cx="5600954" cy="724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482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1: GAPDH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F9023A-A541-15B9-24A0-DC6F20BE1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868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DF7BD-D2AF-79E9-84C7-B7F7F1B34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2: ALYREF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E8A782D-80DA-8C98-9AEE-E062788D93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6101" y="0"/>
            <a:ext cx="5719798" cy="7402093"/>
          </a:xfrm>
        </p:spPr>
      </p:pic>
    </p:spTree>
    <p:extLst>
      <p:ext uri="{BB962C8B-B14F-4D97-AF65-F5344CB8AC3E}">
        <p14:creationId xmlns:p14="http://schemas.microsoft.com/office/powerpoint/2010/main" val="28439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2: U2AF2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5A8937-D000-3B0D-82D8-D51FD39278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212272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D3CE6-58CA-9865-0D70-A56239DD5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Replicate 2: RBMX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FEC81F-2148-EDF4-7A6D-8AF106B63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318" y="365125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97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271</Words>
  <Application>Microsoft Macintosh PowerPoint</Application>
  <PresentationFormat>Widescreen</PresentationFormat>
  <Paragraphs>70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Raw Western Blots &amp; Gels</vt:lpstr>
      <vt:lpstr>Figure 2D, Supplementary 1B</vt:lpstr>
      <vt:lpstr>Replicate 1: ALYREF</vt:lpstr>
      <vt:lpstr>Replicate 1: U2AF2</vt:lpstr>
      <vt:lpstr>Replicate 1: RBMX</vt:lpstr>
      <vt:lpstr>Replicate 1: GAPDH</vt:lpstr>
      <vt:lpstr>Replicate 2: ALYREF</vt:lpstr>
      <vt:lpstr>Replicate 2: U2AF2</vt:lpstr>
      <vt:lpstr>Replicate 2: RBMX</vt:lpstr>
      <vt:lpstr>Replicate 2: GAPDH</vt:lpstr>
      <vt:lpstr>Replicate 3: ALYREF</vt:lpstr>
      <vt:lpstr>Replicate 3: U2AF2</vt:lpstr>
      <vt:lpstr>Replicate 3: RBMX</vt:lpstr>
      <vt:lpstr>Replicate 3: GAPDH</vt:lpstr>
      <vt:lpstr>Figure 4B, Supplementary 6A</vt:lpstr>
      <vt:lpstr>PowerPoint Presentation</vt:lpstr>
      <vt:lpstr>Rep1 – FN1, MYO1B, TJP1</vt:lpstr>
      <vt:lpstr>Rep 2 – TJP1 &amp; MYO1B</vt:lpstr>
      <vt:lpstr>Rep 2 – FN1</vt:lpstr>
      <vt:lpstr>Rep 3 – FN1</vt:lpstr>
      <vt:lpstr>Rep 3 – TJP1</vt:lpstr>
      <vt:lpstr>Rep 3 – MYO1B</vt:lpstr>
      <vt:lpstr>Figure 4E, Supplementary 6B</vt:lpstr>
      <vt:lpstr>Replicate 1&amp;2: FN1</vt:lpstr>
      <vt:lpstr>Replicate 3: FN1</vt:lpstr>
      <vt:lpstr>Replicate 1&amp;2: TJP1</vt:lpstr>
      <vt:lpstr>Replicate 3: TJP1</vt:lpstr>
      <vt:lpstr>Replicate 1&amp;2: MYO1B</vt:lpstr>
      <vt:lpstr>Replicate 3: MYO1B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Raw Western Blots &amp; Gels</dc:title>
  <dc:creator>Fisher, Robert</dc:creator>
  <cp:lastModifiedBy>Fisher, Robert, Jacob</cp:lastModifiedBy>
  <cp:revision>12</cp:revision>
  <dcterms:created xsi:type="dcterms:W3CDTF">2024-08-21T18:10:27Z</dcterms:created>
  <dcterms:modified xsi:type="dcterms:W3CDTF">2024-08-21T21:05:26Z</dcterms:modified>
</cp:coreProperties>
</file>

<file path=docProps/thumbnail.jpeg>
</file>